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5D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604"/>
    <p:restoredTop sz="96411"/>
  </p:normalViewPr>
  <p:slideViewPr>
    <p:cSldViewPr snapToGrid="0" snapToObjects="1">
      <p:cViewPr varScale="1">
        <p:scale>
          <a:sx n="78" d="100"/>
          <a:sy n="78" d="100"/>
        </p:scale>
        <p:origin x="230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96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6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16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67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0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52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1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33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40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69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2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41656" y="1271589"/>
            <a:ext cx="3901732" cy="37465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Rectangle 19"/>
          <p:cNvSpPr/>
          <p:nvPr/>
        </p:nvSpPr>
        <p:spPr>
          <a:xfrm>
            <a:off x="4455770" y="1271590"/>
            <a:ext cx="3901732" cy="37465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/>
          <p:cNvSpPr/>
          <p:nvPr/>
        </p:nvSpPr>
        <p:spPr>
          <a:xfrm>
            <a:off x="8565077" y="1273099"/>
            <a:ext cx="3901732" cy="37465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2407484" y="5225259"/>
            <a:ext cx="3901732" cy="3634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Rectangle 22"/>
          <p:cNvSpPr/>
          <p:nvPr/>
        </p:nvSpPr>
        <p:spPr>
          <a:xfrm>
            <a:off x="6521598" y="5225260"/>
            <a:ext cx="3901732" cy="36345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008285-6442-9240-B64F-FF4A73772FEF}"/>
              </a:ext>
            </a:extLst>
          </p:cNvPr>
          <p:cNvSpPr/>
          <p:nvPr/>
        </p:nvSpPr>
        <p:spPr>
          <a:xfrm>
            <a:off x="4443413" y="1271590"/>
            <a:ext cx="3914775" cy="4143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CREATING IMPACT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324E5F-2F10-FF42-B69A-C6831BAE86BF}"/>
              </a:ext>
            </a:extLst>
          </p:cNvPr>
          <p:cNvSpPr/>
          <p:nvPr/>
        </p:nvSpPr>
        <p:spPr>
          <a:xfrm>
            <a:off x="328613" y="1271590"/>
            <a:ext cx="3914775" cy="4143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ABOUT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9FC410-17FB-2641-A145-78255C46CFE2}"/>
              </a:ext>
            </a:extLst>
          </p:cNvPr>
          <p:cNvSpPr/>
          <p:nvPr/>
        </p:nvSpPr>
        <p:spPr>
          <a:xfrm>
            <a:off x="8559800" y="1271590"/>
            <a:ext cx="3900487" cy="4143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MAKING A DIFFERENCE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45BF5E-D454-314D-9164-171054079212}"/>
              </a:ext>
            </a:extLst>
          </p:cNvPr>
          <p:cNvSpPr/>
          <p:nvPr/>
        </p:nvSpPr>
        <p:spPr>
          <a:xfrm>
            <a:off x="2399528" y="5225258"/>
            <a:ext cx="3914775" cy="4143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DEMONSTRATING OUR VALUES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4DD328-28A4-9744-8554-66E794A24D87}"/>
              </a:ext>
            </a:extLst>
          </p:cNvPr>
          <p:cNvSpPr/>
          <p:nvPr/>
        </p:nvSpPr>
        <p:spPr>
          <a:xfrm>
            <a:off x="6523057" y="5225258"/>
            <a:ext cx="3900487" cy="4143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WHERE TO FROM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DB41C3-A987-F849-8493-5716E3E6683B}"/>
              </a:ext>
            </a:extLst>
          </p:cNvPr>
          <p:cNvSpPr txBox="1"/>
          <p:nvPr/>
        </p:nvSpPr>
        <p:spPr>
          <a:xfrm>
            <a:off x="404813" y="1752225"/>
            <a:ext cx="3773487" cy="12803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/>
              <a:t>Briefly describe the nominated team or person and what they do. Include a picture if possible.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B8CD80-7E10-1441-8C96-333AFC9A162E}"/>
              </a:ext>
            </a:extLst>
          </p:cNvPr>
          <p:cNvSpPr txBox="1"/>
          <p:nvPr/>
        </p:nvSpPr>
        <p:spPr>
          <a:xfrm>
            <a:off x="4532313" y="1752225"/>
            <a:ext cx="3773487" cy="12803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/>
              <a:t>Describe how the nominee impacts different people and the ways they include others in their work.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D8F0F5-F273-0541-82B0-8497C8C5BA5F}"/>
              </a:ext>
            </a:extLst>
          </p:cNvPr>
          <p:cNvSpPr txBox="1"/>
          <p:nvPr/>
        </p:nvSpPr>
        <p:spPr>
          <a:xfrm>
            <a:off x="8686800" y="1752225"/>
            <a:ext cx="3773487" cy="12803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/>
              <a:t>Outline some of their key achievements.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3FA4DB-B8C1-C445-B123-63D79BEF937A}"/>
              </a:ext>
            </a:extLst>
          </p:cNvPr>
          <p:cNvSpPr txBox="1"/>
          <p:nvPr/>
        </p:nvSpPr>
        <p:spPr>
          <a:xfrm>
            <a:off x="2475728" y="5687461"/>
            <a:ext cx="3773487" cy="12803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/>
              <a:t>How does the nominee demonstrate our organizational values in their work or practice.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2305FA-C338-9648-B702-2BDF3A9EA6A3}"/>
              </a:ext>
            </a:extLst>
          </p:cNvPr>
          <p:cNvSpPr txBox="1"/>
          <p:nvPr/>
        </p:nvSpPr>
        <p:spPr>
          <a:xfrm>
            <a:off x="6584970" y="5687461"/>
            <a:ext cx="3773487" cy="12803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/>
              <a:t>How has the nominee demonstrated work that is sustainable and scalable?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5ADDED-60CB-3449-B644-24F06BAEA69F}"/>
              </a:ext>
            </a:extLst>
          </p:cNvPr>
          <p:cNvSpPr txBox="1"/>
          <p:nvPr/>
        </p:nvSpPr>
        <p:spPr>
          <a:xfrm>
            <a:off x="328613" y="334700"/>
            <a:ext cx="12131674" cy="93688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2800" b="1" spc="150" dirty="0"/>
              <a:t>NOMINATED TEAM OR PERSON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681D52-5814-B941-9B34-5BEFB6E9B580}"/>
              </a:ext>
            </a:extLst>
          </p:cNvPr>
          <p:cNvSpPr txBox="1"/>
          <p:nvPr/>
        </p:nvSpPr>
        <p:spPr>
          <a:xfrm>
            <a:off x="5561013" y="9008265"/>
            <a:ext cx="6899274" cy="4143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en-US" sz="1100" b="1" dirty="0"/>
              <a:t>Nominated by (name here) for Excellence in (award category)</a:t>
            </a:r>
            <a:endParaRPr lang="en-US" sz="11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5" y="9041271"/>
            <a:ext cx="882000" cy="34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39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98</Words>
  <Application>Microsoft Office PowerPoint</Application>
  <PresentationFormat>A3 Paper (297x420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Cassandra Khoo</dc:creator>
  <cp:lastModifiedBy>Sharon Puddle (WDHB)</cp:lastModifiedBy>
  <cp:revision>15</cp:revision>
  <dcterms:created xsi:type="dcterms:W3CDTF">2021-03-31T02:02:59Z</dcterms:created>
  <dcterms:modified xsi:type="dcterms:W3CDTF">2021-05-10T05:45:35Z</dcterms:modified>
</cp:coreProperties>
</file>